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63" r:id="rId2"/>
    <p:sldId id="269" r:id="rId3"/>
    <p:sldId id="268" r:id="rId4"/>
    <p:sldId id="265" r:id="rId5"/>
    <p:sldId id="266" r:id="rId6"/>
    <p:sldId id="270" r:id="rId7"/>
    <p:sldId id="267" r:id="rId8"/>
    <p:sldId id="271" r:id="rId9"/>
    <p:sldId id="272" r:id="rId10"/>
    <p:sldId id="278" r:id="rId11"/>
    <p:sldId id="273" r:id="rId12"/>
    <p:sldId id="274" r:id="rId13"/>
    <p:sldId id="275" r:id="rId14"/>
    <p:sldId id="279" r:id="rId15"/>
    <p:sldId id="276" r:id="rId16"/>
    <p:sldId id="277" r:id="rId17"/>
    <p:sldId id="280" r:id="rId18"/>
    <p:sldId id="264" r:id="rId19"/>
    <p:sldId id="281" r:id="rId20"/>
    <p:sldId id="285" r:id="rId21"/>
    <p:sldId id="287" r:id="rId22"/>
    <p:sldId id="286" r:id="rId23"/>
    <p:sldId id="282" r:id="rId24"/>
    <p:sldId id="288" r:id="rId25"/>
    <p:sldId id="289" r:id="rId26"/>
    <p:sldId id="290" r:id="rId27"/>
    <p:sldId id="283" r:id="rId28"/>
    <p:sldId id="291" r:id="rId29"/>
    <p:sldId id="292" r:id="rId30"/>
    <p:sldId id="293" r:id="rId31"/>
    <p:sldId id="284" r:id="rId32"/>
    <p:sldId id="294" r:id="rId33"/>
    <p:sldId id="295" r:id="rId34"/>
    <p:sldId id="29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012"/>
    <p:restoredTop sz="94674"/>
  </p:normalViewPr>
  <p:slideViewPr>
    <p:cSldViewPr snapToGrid="0" snapToObjects="1">
      <p:cViewPr varScale="1">
        <p:scale>
          <a:sx n="82" d="100"/>
          <a:sy n="82" d="100"/>
        </p:scale>
        <p:origin x="168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1F6215-B06D-AE40-917C-E3B12BE5EB19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AD979-C7F4-9C4C-8065-ECD48F536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59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EFB0-B3AE-2246-B4A4-096B3AFF81E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5CC7-CDBE-C54B-AB49-E3D93A96B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48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EFB0-B3AE-2246-B4A4-096B3AFF81E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5CC7-CDBE-C54B-AB49-E3D93A96B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12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EFB0-B3AE-2246-B4A4-096B3AFF81E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5CC7-CDBE-C54B-AB49-E3D93A96B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60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EFB0-B3AE-2246-B4A4-096B3AFF81E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5CC7-CDBE-C54B-AB49-E3D93A96B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64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EFB0-B3AE-2246-B4A4-096B3AFF81E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5CC7-CDBE-C54B-AB49-E3D93A96B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89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EFB0-B3AE-2246-B4A4-096B3AFF81E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5CC7-CDBE-C54B-AB49-E3D93A96B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228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EFB0-B3AE-2246-B4A4-096B3AFF81E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5CC7-CDBE-C54B-AB49-E3D93A96B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83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EFB0-B3AE-2246-B4A4-096B3AFF81E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5CC7-CDBE-C54B-AB49-E3D93A96B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06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EFB0-B3AE-2246-B4A4-096B3AFF81E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5CC7-CDBE-C54B-AB49-E3D93A96B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4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EFB0-B3AE-2246-B4A4-096B3AFF81E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5CC7-CDBE-C54B-AB49-E3D93A96B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33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EFB0-B3AE-2246-B4A4-096B3AFF81E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5CC7-CDBE-C54B-AB49-E3D93A96B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65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5EFB0-B3AE-2246-B4A4-096B3AFF81E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75CC7-CDBE-C54B-AB49-E3D93A96B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7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Inter-Individual Variability </a:t>
            </a:r>
            <a:r>
              <a:rPr lang="en-US" dirty="0" smtClean="0"/>
              <a:t>(n = 20)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9636418"/>
              </p:ext>
            </p:extLst>
          </p:nvPr>
        </p:nvGraphicFramePr>
        <p:xfrm>
          <a:off x="4724400" y="3467657"/>
          <a:ext cx="2743200" cy="1016000"/>
        </p:xfrm>
        <a:graphic>
          <a:graphicData uri="http://schemas.openxmlformats.org/drawingml/2006/table">
            <a:tbl>
              <a:tblPr/>
              <a:tblGrid>
                <a:gridCol w="1371600"/>
                <a:gridCol w="1371600"/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var_intra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inflection_point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0.25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134.75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91.95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95.35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114.15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164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Inter-Individual Variability (n = 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Intra-individual variability = 0.71, inter-individual variability 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431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91" y="1825625"/>
            <a:ext cx="9770418" cy="4351338"/>
          </a:xfrm>
        </p:spPr>
      </p:pic>
    </p:spTree>
    <p:extLst>
      <p:ext uri="{BB962C8B-B14F-4D97-AF65-F5344CB8AC3E}">
        <p14:creationId xmlns:p14="http://schemas.microsoft.com/office/powerpoint/2010/main" val="832894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91" y="1825625"/>
            <a:ext cx="9770418" cy="4351338"/>
          </a:xfrm>
        </p:spPr>
      </p:pic>
    </p:spTree>
    <p:extLst>
      <p:ext uri="{BB962C8B-B14F-4D97-AF65-F5344CB8AC3E}">
        <p14:creationId xmlns:p14="http://schemas.microsoft.com/office/powerpoint/2010/main" val="1154660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91" y="1825625"/>
            <a:ext cx="9770418" cy="4351338"/>
          </a:xfrm>
        </p:spPr>
      </p:pic>
    </p:spTree>
    <p:extLst>
      <p:ext uri="{BB962C8B-B14F-4D97-AF65-F5344CB8AC3E}">
        <p14:creationId xmlns:p14="http://schemas.microsoft.com/office/powerpoint/2010/main" val="1714419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Inter-Individual Variability (n = 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Intra-individual variability = 1, inter-individual variability 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71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91" y="1825625"/>
            <a:ext cx="9770418" cy="4351338"/>
          </a:xfrm>
        </p:spPr>
      </p:pic>
    </p:spTree>
    <p:extLst>
      <p:ext uri="{BB962C8B-B14F-4D97-AF65-F5344CB8AC3E}">
        <p14:creationId xmlns:p14="http://schemas.microsoft.com/office/powerpoint/2010/main" val="1459116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91" y="1825625"/>
            <a:ext cx="9770418" cy="4351338"/>
          </a:xfrm>
        </p:spPr>
      </p:pic>
    </p:spTree>
    <p:extLst>
      <p:ext uri="{BB962C8B-B14F-4D97-AF65-F5344CB8AC3E}">
        <p14:creationId xmlns:p14="http://schemas.microsoft.com/office/powerpoint/2010/main" val="1262779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91" y="1825625"/>
            <a:ext cx="9770418" cy="4351338"/>
          </a:xfrm>
        </p:spPr>
      </p:pic>
    </p:spTree>
    <p:extLst>
      <p:ext uri="{BB962C8B-B14F-4D97-AF65-F5344CB8AC3E}">
        <p14:creationId xmlns:p14="http://schemas.microsoft.com/office/powerpoint/2010/main" val="1012939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Intra-Individual </a:t>
            </a:r>
            <a:r>
              <a:rPr lang="en-US" dirty="0"/>
              <a:t>Variability (n = 20)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8770896"/>
              </p:ext>
            </p:extLst>
          </p:nvPr>
        </p:nvGraphicFramePr>
        <p:xfrm>
          <a:off x="4724400" y="3405664"/>
          <a:ext cx="2743200" cy="1016000"/>
        </p:xfrm>
        <a:graphic>
          <a:graphicData uri="http://schemas.openxmlformats.org/drawingml/2006/table">
            <a:tbl>
              <a:tblPr/>
              <a:tblGrid>
                <a:gridCol w="1371600"/>
                <a:gridCol w="1371600"/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var_inter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inflection_point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0.25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134.75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91.95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95.35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114.15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951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Inter-Individual Variability (n = 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Intra-individual variability = 0.25, inter-individual variability 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965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Inter-Individual Variability (n = 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Intra-individual variability = 0.25, inter-individual variability 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796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91" y="1825625"/>
            <a:ext cx="9770418" cy="4351338"/>
          </a:xfrm>
        </p:spPr>
      </p:pic>
    </p:spTree>
    <p:extLst>
      <p:ext uri="{BB962C8B-B14F-4D97-AF65-F5344CB8AC3E}">
        <p14:creationId xmlns:p14="http://schemas.microsoft.com/office/powerpoint/2010/main" val="1634787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91" y="1825625"/>
            <a:ext cx="9770418" cy="4351338"/>
          </a:xfrm>
        </p:spPr>
      </p:pic>
    </p:spTree>
    <p:extLst>
      <p:ext uri="{BB962C8B-B14F-4D97-AF65-F5344CB8AC3E}">
        <p14:creationId xmlns:p14="http://schemas.microsoft.com/office/powerpoint/2010/main" val="2033378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91" y="1825625"/>
            <a:ext cx="9770418" cy="4351338"/>
          </a:xfrm>
        </p:spPr>
      </p:pic>
    </p:spTree>
    <p:extLst>
      <p:ext uri="{BB962C8B-B14F-4D97-AF65-F5344CB8AC3E}">
        <p14:creationId xmlns:p14="http://schemas.microsoft.com/office/powerpoint/2010/main" val="975413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Inter-Individual Variability (n = 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Intra-individual variability = 0.50, inter-individual variability 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614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91" y="1825625"/>
            <a:ext cx="9770418" cy="4351338"/>
          </a:xfrm>
        </p:spPr>
      </p:pic>
    </p:spTree>
    <p:extLst>
      <p:ext uri="{BB962C8B-B14F-4D97-AF65-F5344CB8AC3E}">
        <p14:creationId xmlns:p14="http://schemas.microsoft.com/office/powerpoint/2010/main" val="2082082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91" y="1825625"/>
            <a:ext cx="9770418" cy="4351338"/>
          </a:xfrm>
        </p:spPr>
      </p:pic>
    </p:spTree>
    <p:extLst>
      <p:ext uri="{BB962C8B-B14F-4D97-AF65-F5344CB8AC3E}">
        <p14:creationId xmlns:p14="http://schemas.microsoft.com/office/powerpoint/2010/main" val="311205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91" y="1825625"/>
            <a:ext cx="9770418" cy="4351338"/>
          </a:xfrm>
        </p:spPr>
      </p:pic>
    </p:spTree>
    <p:extLst>
      <p:ext uri="{BB962C8B-B14F-4D97-AF65-F5344CB8AC3E}">
        <p14:creationId xmlns:p14="http://schemas.microsoft.com/office/powerpoint/2010/main" val="1300460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Inter-Individual </a:t>
            </a:r>
            <a:r>
              <a:rPr lang="en-US" dirty="0" smtClean="0"/>
              <a:t>Variability</a:t>
            </a:r>
            <a:r>
              <a:rPr lang="en-US" dirty="0"/>
              <a:t> (n = 20)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Intra-individual variability = 0.71, inter-individual variability 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667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91" y="1825625"/>
            <a:ext cx="9770418" cy="4351338"/>
          </a:xfrm>
        </p:spPr>
      </p:pic>
    </p:spTree>
    <p:extLst>
      <p:ext uri="{BB962C8B-B14F-4D97-AF65-F5344CB8AC3E}">
        <p14:creationId xmlns:p14="http://schemas.microsoft.com/office/powerpoint/2010/main" val="1897690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91" y="1825625"/>
            <a:ext cx="9770418" cy="4351338"/>
          </a:xfrm>
        </p:spPr>
      </p:pic>
    </p:spTree>
    <p:extLst>
      <p:ext uri="{BB962C8B-B14F-4D97-AF65-F5344CB8AC3E}">
        <p14:creationId xmlns:p14="http://schemas.microsoft.com/office/powerpoint/2010/main" val="62553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91" y="1825625"/>
            <a:ext cx="9770418" cy="4351338"/>
          </a:xfrm>
        </p:spPr>
      </p:pic>
    </p:spTree>
    <p:extLst>
      <p:ext uri="{BB962C8B-B14F-4D97-AF65-F5344CB8AC3E}">
        <p14:creationId xmlns:p14="http://schemas.microsoft.com/office/powerpoint/2010/main" val="2010357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91" y="1825625"/>
            <a:ext cx="9770418" cy="4351338"/>
          </a:xfrm>
        </p:spPr>
      </p:pic>
    </p:spTree>
    <p:extLst>
      <p:ext uri="{BB962C8B-B14F-4D97-AF65-F5344CB8AC3E}">
        <p14:creationId xmlns:p14="http://schemas.microsoft.com/office/powerpoint/2010/main" val="1220935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Inter-Individual Variability (n = 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Intra-individual variability = 1, inter-individual variability 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305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91" y="1825625"/>
            <a:ext cx="9770418" cy="4351338"/>
          </a:xfrm>
        </p:spPr>
      </p:pic>
    </p:spTree>
    <p:extLst>
      <p:ext uri="{BB962C8B-B14F-4D97-AF65-F5344CB8AC3E}">
        <p14:creationId xmlns:p14="http://schemas.microsoft.com/office/powerpoint/2010/main" val="1063172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91" y="1825625"/>
            <a:ext cx="9770418" cy="4351338"/>
          </a:xfrm>
        </p:spPr>
      </p:pic>
    </p:spTree>
    <p:extLst>
      <p:ext uri="{BB962C8B-B14F-4D97-AF65-F5344CB8AC3E}">
        <p14:creationId xmlns:p14="http://schemas.microsoft.com/office/powerpoint/2010/main" val="1669709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91" y="1825625"/>
            <a:ext cx="9770418" cy="4351338"/>
          </a:xfrm>
        </p:spPr>
      </p:pic>
    </p:spTree>
    <p:extLst>
      <p:ext uri="{BB962C8B-B14F-4D97-AF65-F5344CB8AC3E}">
        <p14:creationId xmlns:p14="http://schemas.microsoft.com/office/powerpoint/2010/main" val="1642616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91" y="1825625"/>
            <a:ext cx="9770418" cy="4351338"/>
          </a:xfrm>
        </p:spPr>
      </p:pic>
    </p:spTree>
    <p:extLst>
      <p:ext uri="{BB962C8B-B14F-4D97-AF65-F5344CB8AC3E}">
        <p14:creationId xmlns:p14="http://schemas.microsoft.com/office/powerpoint/2010/main" val="803941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91" y="1825625"/>
            <a:ext cx="9770418" cy="4351338"/>
          </a:xfrm>
        </p:spPr>
      </p:pic>
    </p:spTree>
    <p:extLst>
      <p:ext uri="{BB962C8B-B14F-4D97-AF65-F5344CB8AC3E}">
        <p14:creationId xmlns:p14="http://schemas.microsoft.com/office/powerpoint/2010/main" val="2026074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Inter-Individual Variability (n = 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Intra-individual variability = 0.50, inter-individual variability 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42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91" y="1825625"/>
            <a:ext cx="9770418" cy="4351338"/>
          </a:xfrm>
        </p:spPr>
      </p:pic>
    </p:spTree>
    <p:extLst>
      <p:ext uri="{BB962C8B-B14F-4D97-AF65-F5344CB8AC3E}">
        <p14:creationId xmlns:p14="http://schemas.microsoft.com/office/powerpoint/2010/main" val="1738473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91" y="1825625"/>
            <a:ext cx="9770418" cy="4351338"/>
          </a:xfrm>
        </p:spPr>
      </p:pic>
    </p:spTree>
    <p:extLst>
      <p:ext uri="{BB962C8B-B14F-4D97-AF65-F5344CB8AC3E}">
        <p14:creationId xmlns:p14="http://schemas.microsoft.com/office/powerpoint/2010/main" val="353910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91" y="1825625"/>
            <a:ext cx="9770418" cy="4351338"/>
          </a:xfrm>
        </p:spPr>
      </p:pic>
    </p:spTree>
    <p:extLst>
      <p:ext uri="{BB962C8B-B14F-4D97-AF65-F5344CB8AC3E}">
        <p14:creationId xmlns:p14="http://schemas.microsoft.com/office/powerpoint/2010/main" val="1784529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14982</TotalTime>
  <Words>172</Words>
  <Application>Microsoft Macintosh PowerPoint</Application>
  <PresentationFormat>Widescreen</PresentationFormat>
  <Paragraphs>38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Calibri</vt:lpstr>
      <vt:lpstr>Calibri Light</vt:lpstr>
      <vt:lpstr>Arial</vt:lpstr>
      <vt:lpstr>Office Theme</vt:lpstr>
      <vt:lpstr>Fixed Inter-Individual Variability (n = 20)</vt:lpstr>
      <vt:lpstr>Fixed Inter-Individual Variability (n = 20)</vt:lpstr>
      <vt:lpstr>PowerPoint Presentation</vt:lpstr>
      <vt:lpstr>PowerPoint Presentation</vt:lpstr>
      <vt:lpstr>PowerPoint Presentation</vt:lpstr>
      <vt:lpstr>Fixed Inter-Individual Variability (n = 20)</vt:lpstr>
      <vt:lpstr>PowerPoint Presentation</vt:lpstr>
      <vt:lpstr>PowerPoint Presentation</vt:lpstr>
      <vt:lpstr>PowerPoint Presentation</vt:lpstr>
      <vt:lpstr>Fixed Inter-Individual Variability (n = 20)</vt:lpstr>
      <vt:lpstr>PowerPoint Presentation</vt:lpstr>
      <vt:lpstr>PowerPoint Presentation</vt:lpstr>
      <vt:lpstr>PowerPoint Presentation</vt:lpstr>
      <vt:lpstr>Fixed Inter-Individual Variability (n = 20)</vt:lpstr>
      <vt:lpstr>PowerPoint Presentation</vt:lpstr>
      <vt:lpstr>PowerPoint Presentation</vt:lpstr>
      <vt:lpstr>PowerPoint Presentation</vt:lpstr>
      <vt:lpstr>Fixed Intra-Individual Variability (n = 20)</vt:lpstr>
      <vt:lpstr>Fixed Inter-Individual Variability (n = 20)</vt:lpstr>
      <vt:lpstr>PowerPoint Presentation</vt:lpstr>
      <vt:lpstr>PowerPoint Presentation</vt:lpstr>
      <vt:lpstr>PowerPoint Presentation</vt:lpstr>
      <vt:lpstr>Fixed Inter-Individual Variability (n = 20)</vt:lpstr>
      <vt:lpstr>PowerPoint Presentation</vt:lpstr>
      <vt:lpstr>PowerPoint Presentation</vt:lpstr>
      <vt:lpstr>PowerPoint Presentation</vt:lpstr>
      <vt:lpstr>Fixed Inter-Individual Variability (n = 20) </vt:lpstr>
      <vt:lpstr>PowerPoint Presentation</vt:lpstr>
      <vt:lpstr>PowerPoint Presentation</vt:lpstr>
      <vt:lpstr>PowerPoint Presentation</vt:lpstr>
      <vt:lpstr>Fixed Inter-Individual Variability (n = 20)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Fixed Intra-Individual Variability </dc:title>
  <dc:creator>Microsoft Office User</dc:creator>
  <cp:lastModifiedBy>Microsoft Office User</cp:lastModifiedBy>
  <cp:revision>9</cp:revision>
  <dcterms:created xsi:type="dcterms:W3CDTF">2017-09-28T17:43:20Z</dcterms:created>
  <dcterms:modified xsi:type="dcterms:W3CDTF">2017-10-16T22:26:38Z</dcterms:modified>
</cp:coreProperties>
</file>